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A3500"/>
    <a:srgbClr val="B04300"/>
    <a:srgbClr val="FF9201"/>
    <a:srgbClr val="FF6201"/>
    <a:srgbClr val="FFF8D1"/>
    <a:srgbClr val="FFEE8B"/>
    <a:srgbClr val="FFAC33"/>
    <a:srgbClr val="FFBD5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930" y="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38877A-3CF0-47AE-BE79-B62AEAC8946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078634-9E13-4618-AB37-C62B9A4DD2F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A9D82D-6283-4A16-8E4A-B3FD3419AE2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D89425-F477-4162-B073-9016CC3AE23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30F213-BA3E-4333-A4B6-4B6684848B3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7A9911-AA10-40F6-B91E-6E6AAAF7AE7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5F9285-DAF5-4BA6-9E01-00242D03C78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6B7D92-2FBF-47A4-AEBE-2D3D8D8E888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735DB3-DC87-497E-8857-2A0DC60B0F5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A6532F-F2A4-48CF-9422-305910A0F39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A6559E-3378-4B36-A9FF-D39FBB1C6DB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8B2D377-3EAD-4BE1-9D6A-958E7452726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Line 6"/>
          <p:cNvSpPr>
            <a:spLocks noChangeShapeType="1"/>
          </p:cNvSpPr>
          <p:nvPr/>
        </p:nvSpPr>
        <p:spPr bwMode="auto">
          <a:xfrm>
            <a:off x="2805734" y="3235223"/>
            <a:ext cx="1752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>
            <a:outerShdw blurRad="44450" dist="63500" dir="27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>
              <a:defRPr/>
            </a:pPr>
            <a:endParaRPr lang="fr-FR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1270035" y="2942836"/>
            <a:ext cx="2205330" cy="584775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63500" dir="27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rIns="36000">
            <a:spAutoFit/>
          </a:bodyPr>
          <a:lstStyle/>
          <a:p>
            <a:pPr algn="ctr">
              <a:lnSpc>
                <a:spcPct val="90000"/>
              </a:lnSpc>
            </a:pPr>
            <a:r>
              <a:rPr lang="fr-FR" b="1" dirty="0" err="1">
                <a:solidFill>
                  <a:srgbClr val="7A0000"/>
                </a:solidFill>
                <a:latin typeface="Times New Roman" pitchFamily="18" charset="0"/>
                <a:cs typeface="Times New Roman" pitchFamily="18" charset="0"/>
              </a:rPr>
              <a:t>Ac</a:t>
            </a:r>
            <a:r>
              <a:rPr lang="fr-FR" b="1" dirty="0">
                <a:solidFill>
                  <a:srgbClr val="7A0000"/>
                </a:solidFill>
                <a:latin typeface="Times New Roman" pitchFamily="18" charset="0"/>
                <a:cs typeface="Times New Roman" pitchFamily="18" charset="0"/>
              </a:rPr>
              <a:t> anti-</a:t>
            </a:r>
            <a:r>
              <a:rPr lang="fr-FR" b="1" dirty="0" err="1">
                <a:solidFill>
                  <a:srgbClr val="7A0000"/>
                </a:solidFill>
                <a:latin typeface="Times New Roman" pitchFamily="18" charset="0"/>
                <a:cs typeface="Times New Roman" pitchFamily="18" charset="0"/>
              </a:rPr>
              <a:t>cardiolipides</a:t>
            </a:r>
            <a:endParaRPr lang="fr-FR" b="1" dirty="0">
              <a:solidFill>
                <a:srgbClr val="7A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90000"/>
              </a:lnSpc>
            </a:pPr>
            <a:r>
              <a:rPr lang="fr-FR" b="1" dirty="0" err="1">
                <a:solidFill>
                  <a:srgbClr val="7A0000"/>
                </a:solidFill>
                <a:latin typeface="Times New Roman" pitchFamily="18" charset="0"/>
                <a:cs typeface="Times New Roman" pitchFamily="18" charset="0"/>
              </a:rPr>
              <a:t>Ac</a:t>
            </a:r>
            <a:r>
              <a:rPr lang="fr-FR" b="1" dirty="0">
                <a:solidFill>
                  <a:srgbClr val="7A0000"/>
                </a:solidFill>
                <a:latin typeface="Times New Roman" pitchFamily="18" charset="0"/>
                <a:cs typeface="Times New Roman" pitchFamily="18" charset="0"/>
              </a:rPr>
              <a:t> anti-</a:t>
            </a:r>
            <a:r>
              <a:rPr lang="el-GR" b="1" dirty="0">
                <a:solidFill>
                  <a:srgbClr val="7A0000"/>
                </a:solidFill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fr-FR" b="1" dirty="0">
                <a:solidFill>
                  <a:srgbClr val="7A0000"/>
                </a:solidFill>
                <a:latin typeface="Times New Roman" pitchFamily="18" charset="0"/>
                <a:cs typeface="Times New Roman" pitchFamily="18" charset="0"/>
              </a:rPr>
              <a:t>2GP1</a:t>
            </a: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4572000" y="3078257"/>
            <a:ext cx="3152252" cy="31393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00B0F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blurRad="44450" dist="63500" dir="27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rIns="36000">
            <a:spAutoFit/>
          </a:bodyPr>
          <a:lstStyle/>
          <a:p>
            <a:pPr algn="ctr">
              <a:lnSpc>
                <a:spcPct val="90000"/>
              </a:lnSpc>
              <a:defRPr/>
            </a:pPr>
            <a:r>
              <a:rPr lang="fr-FR" sz="1600">
                <a:solidFill>
                  <a:srgbClr val="004A82"/>
                </a:solidFill>
                <a:latin typeface="Times New Roman" pitchFamily="18" charset="0"/>
                <a:cs typeface="Times New Roman" pitchFamily="18" charset="0"/>
              </a:rPr>
              <a:t>Syndrome des anti-phospholipides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2547</TotalTime>
  <Words>9</Words>
  <Application>Microsoft PowerPoint</Application>
  <PresentationFormat>Affichage à l'écran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Modèle par défaut</vt:lpstr>
      <vt:lpstr>Diapositive 1</vt:lpstr>
    </vt:vector>
  </TitlesOfParts>
  <Company>Hospices Civils de Lyon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Lambda</dc:creator>
  <cp:lastModifiedBy>Dumas Karine</cp:lastModifiedBy>
  <cp:revision>156</cp:revision>
  <dcterms:created xsi:type="dcterms:W3CDTF">2007-01-22T10:45:45Z</dcterms:created>
  <dcterms:modified xsi:type="dcterms:W3CDTF">2008-07-22T10:06:44Z</dcterms:modified>
</cp:coreProperties>
</file>